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25" r:id="rId12"/>
    <p:sldId id="364" r:id="rId13"/>
    <p:sldId id="344" r:id="rId14"/>
    <p:sldId id="3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/>
    <p:restoredTop sz="94647"/>
  </p:normalViewPr>
  <p:slideViewPr>
    <p:cSldViewPr snapToGrid="0" snapToObjects="1">
      <p:cViewPr varScale="1">
        <p:scale>
          <a:sx n="145" d="100"/>
          <a:sy n="145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developer.mozilla.org/zh-CN/docs/Web/API/Fetch_API/Using_Fetch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19" Type="http://schemas.openxmlformats.org/officeDocument/2006/relationships/hyperlink" Target="http://www.wangeditor.com/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 Design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 Design 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8"/>
              </a:rPr>
              <a:t>Fetch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b="1" dirty="0"/>
              <a:t>富文本</a:t>
            </a:r>
            <a:r>
              <a:rPr lang="zh-CN" altLang="en-US" b="1" dirty="0"/>
              <a:t>编辑器</a:t>
            </a:r>
            <a:r>
              <a:rPr lang="en-US" altLang="zh-CN" b="1" dirty="0"/>
              <a:t>: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wangeditor</a:t>
            </a:r>
            <a:endParaRPr lang="en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67AC6-7906-8A4E-A037-29F8E817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53" y="1363464"/>
            <a:ext cx="10142277" cy="4131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545</Words>
  <Application>Microsoft Macintosh PowerPoint</Application>
  <PresentationFormat>宽屏</PresentationFormat>
  <Paragraphs>83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74</cp:revision>
  <dcterms:created xsi:type="dcterms:W3CDTF">2020-01-04T04:54:14Z</dcterms:created>
  <dcterms:modified xsi:type="dcterms:W3CDTF">2020-01-04T10:50:08Z</dcterms:modified>
</cp:coreProperties>
</file>